
<file path=[Content_Types].xml><?xml version="1.0" encoding="utf-8"?>
<Types xmlns="http://schemas.openxmlformats.org/package/2006/content-types">
  <Default Extension="ashx"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337"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96" d="100"/>
          <a:sy n="96" d="100"/>
        </p:scale>
        <p:origin x="630"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2/26/2023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1383112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2/26/2023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2/26/2023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2/26/2023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2/26/2023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2/26/2023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2/26/2023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2/26/2023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2/26/2023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2/26/2023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2/26/2023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ashx"/><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hyperlink" Target="https://www.kennedyspacecenter.com/launches-and-events/events-calendar/see-a-rocket-launch"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blog.trustico.com/tech/elon-musks-space-x-falcon-9-launch-14th-january.php" TargetMode="External"/><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www.flickr.com/photos/nasahqphoto/51133241883/" TargetMode="External"/><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www.rawpixel.com/image/2229598/official-space-photos" TargetMode="External"/><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837473B0-CC2E-450A-ABE3-18F120FF3D39}">
                <a1611:picAttrSrcUrl xmlns:a1611="http://schemas.microsoft.com/office/drawing/2016/11/main" r:id="rId4"/>
              </a:ext>
            </a:extLst>
          </a:blip>
          <a:srcRect/>
          <a:stretch>
            <a:fillRect t="-9000" b="-9000"/>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9944368" y="4831976"/>
            <a:ext cx="2514600" cy="954107"/>
          </a:xfrm>
          <a:prstGeom prst="rect">
            <a:avLst/>
          </a:prstGeom>
          <a:noFill/>
        </p:spPr>
        <p:txBody>
          <a:bodyPr wrap="square" lIns="91440" tIns="45720" rIns="91440" bIns="45720" rtlCol="0" anchor="t">
            <a:spAutoFit/>
          </a:bodyPr>
          <a:lstStyle/>
          <a:p>
            <a:r>
              <a:rPr lang="en-US" dirty="0">
                <a:solidFill>
                  <a:schemeClr val="tx1">
                    <a:lumMod val="95000"/>
                    <a:lumOff val="5000"/>
                  </a:schemeClr>
                </a:solidFill>
                <a:latin typeface="Abadi"/>
                <a:ea typeface="SF Pro" pitchFamily="2" charset="0"/>
                <a:cs typeface="SF Pro" pitchFamily="2" charset="0"/>
              </a:rPr>
              <a:t>By</a:t>
            </a:r>
          </a:p>
          <a:p>
            <a:r>
              <a:rPr lang="en-US" sz="2000" dirty="0">
                <a:solidFill>
                  <a:schemeClr val="tx1">
                    <a:lumMod val="95000"/>
                    <a:lumOff val="5000"/>
                  </a:schemeClr>
                </a:solidFill>
                <a:latin typeface="Abadi"/>
                <a:ea typeface="SF Pro" pitchFamily="2" charset="0"/>
                <a:cs typeface="SF Pro" pitchFamily="2" charset="0"/>
              </a:rPr>
              <a:t>Shary T S </a:t>
            </a:r>
          </a:p>
          <a:p>
            <a:r>
              <a:rPr lang="en-US" dirty="0">
                <a:solidFill>
                  <a:schemeClr val="tx1">
                    <a:lumMod val="95000"/>
                    <a:lumOff val="5000"/>
                  </a:schemeClr>
                </a:solidFill>
                <a:latin typeface="Abadi" panose="020B0604020104020204" pitchFamily="34" charset="0"/>
                <a:ea typeface="SF Pro" pitchFamily="2" charset="0"/>
                <a:cs typeface="SF Pro" pitchFamily="2" charset="0"/>
              </a:rPr>
              <a:t>26 February 2023</a:t>
            </a:r>
          </a:p>
        </p:txBody>
      </p:sp>
      <p:sp>
        <p:nvSpPr>
          <p:cNvPr id="3" name="TextBox 2">
            <a:extLst>
              <a:ext uri="{FF2B5EF4-FFF2-40B4-BE49-F238E27FC236}">
                <a16:creationId xmlns:a16="http://schemas.microsoft.com/office/drawing/2014/main" id="{8A2F25C5-9399-5AB8-F9BC-34BB7856742F}"/>
              </a:ext>
            </a:extLst>
          </p:cNvPr>
          <p:cNvSpPr txBox="1"/>
          <p:nvPr/>
        </p:nvSpPr>
        <p:spPr>
          <a:xfrm>
            <a:off x="6877878" y="1053547"/>
            <a:ext cx="3200400" cy="830997"/>
          </a:xfrm>
          <a:prstGeom prst="rect">
            <a:avLst/>
          </a:prstGeom>
          <a:noFill/>
        </p:spPr>
        <p:txBody>
          <a:bodyPr wrap="square" rtlCol="0">
            <a:spAutoFit/>
          </a:bodyPr>
          <a:lstStyle/>
          <a:p>
            <a:r>
              <a:rPr lang="en-US" sz="2400" dirty="0"/>
              <a:t>Falcon SpaceX Launch Metrics </a:t>
            </a:r>
            <a:endParaRPr lang="en-IN" sz="2400" dirty="0"/>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A2649D-1E82-E26A-CC13-DF1F1468D212}"/>
              </a:ext>
            </a:extLst>
          </p:cNvPr>
          <p:cNvSpPr txBox="1"/>
          <p:nvPr/>
        </p:nvSpPr>
        <p:spPr>
          <a:xfrm>
            <a:off x="9108046" y="1769163"/>
            <a:ext cx="1717137" cy="584775"/>
          </a:xfrm>
          <a:prstGeom prst="rect">
            <a:avLst/>
          </a:prstGeom>
          <a:noFill/>
        </p:spPr>
        <p:txBody>
          <a:bodyPr wrap="none" rtlCol="0">
            <a:spAutoFit/>
          </a:bodyPr>
          <a:lstStyle/>
          <a:p>
            <a:r>
              <a:rPr lang="en-US" sz="3200" dirty="0">
                <a:solidFill>
                  <a:schemeClr val="bg1"/>
                </a:solidFill>
              </a:rPr>
              <a:t>Section 4</a:t>
            </a:r>
            <a:endParaRPr lang="en-IN" sz="3200" dirty="0">
              <a:solidFill>
                <a:schemeClr val="bg1"/>
              </a:solidFill>
            </a:endParaRPr>
          </a:p>
        </p:txBody>
      </p:sp>
      <p:sp>
        <p:nvSpPr>
          <p:cNvPr id="3" name="TextBox 2">
            <a:extLst>
              <a:ext uri="{FF2B5EF4-FFF2-40B4-BE49-F238E27FC236}">
                <a16:creationId xmlns:a16="http://schemas.microsoft.com/office/drawing/2014/main" id="{1CEDC748-3ABB-5A04-CBCF-211E6DBA645D}"/>
              </a:ext>
            </a:extLst>
          </p:cNvPr>
          <p:cNvSpPr txBox="1"/>
          <p:nvPr/>
        </p:nvSpPr>
        <p:spPr>
          <a:xfrm>
            <a:off x="7336751" y="2584172"/>
            <a:ext cx="4941674" cy="523220"/>
          </a:xfrm>
          <a:prstGeom prst="rect">
            <a:avLst/>
          </a:prstGeom>
          <a:noFill/>
        </p:spPr>
        <p:txBody>
          <a:bodyPr wrap="none" rtlCol="0">
            <a:spAutoFit/>
          </a:bodyPr>
          <a:lstStyle/>
          <a:p>
            <a:r>
              <a:rPr lang="en-US" sz="2800" dirty="0">
                <a:solidFill>
                  <a:schemeClr val="bg1"/>
                </a:solidFill>
              </a:rPr>
              <a:t>Launch Sites Proximities Analysis</a:t>
            </a:r>
            <a:endParaRPr lang="en-IN" sz="2800" dirty="0">
              <a:solidFill>
                <a:schemeClr val="bg1"/>
              </a:solidFill>
            </a:endParaRPr>
          </a:p>
        </p:txBody>
      </p:sp>
    </p:spTree>
    <p:extLst>
      <p:ext uri="{BB962C8B-B14F-4D97-AF65-F5344CB8AC3E}">
        <p14:creationId xmlns:p14="http://schemas.microsoft.com/office/powerpoint/2010/main" val="35667166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160AD5ED-8AFB-BC04-6688-85EC82481C95}"/>
              </a:ext>
            </a:extLst>
          </p:cNvPr>
          <p:cNvSpPr txBox="1"/>
          <p:nvPr/>
        </p:nvSpPr>
        <p:spPr>
          <a:xfrm>
            <a:off x="1222513" y="636104"/>
            <a:ext cx="2574235" cy="523220"/>
          </a:xfrm>
          <a:prstGeom prst="rect">
            <a:avLst/>
          </a:prstGeom>
          <a:noFill/>
        </p:spPr>
        <p:txBody>
          <a:bodyPr wrap="square" rtlCol="0">
            <a:spAutoFit/>
          </a:bodyPr>
          <a:lstStyle/>
          <a:p>
            <a:r>
              <a:rPr lang="en-US" sz="2800" dirty="0">
                <a:solidFill>
                  <a:schemeClr val="bg1"/>
                </a:solidFill>
              </a:rPr>
              <a:t>Methodology</a:t>
            </a:r>
            <a:endParaRPr lang="en-IN" sz="2800" dirty="0">
              <a:solidFill>
                <a:schemeClr val="bg1"/>
              </a:solidFill>
            </a:endParaRP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1332</TotalTime>
  <Words>1808</Words>
  <Application>Microsoft Office PowerPoint</Application>
  <PresentationFormat>Widescreen</PresentationFormat>
  <Paragraphs>212</Paragraphs>
  <Slides>46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Shary TS</cp:lastModifiedBy>
  <cp:revision>205</cp:revision>
  <dcterms:created xsi:type="dcterms:W3CDTF">2021-04-29T18:58:34Z</dcterms:created>
  <dcterms:modified xsi:type="dcterms:W3CDTF">2023-02-26T13:00:08Z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